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60" d="100"/>
          <a:sy n="60" d="100"/>
        </p:scale>
        <p:origin x="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1/23/2019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1/23/2019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1/23/2019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1/23/2019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11808" y="808056"/>
            <a:ext cx="7958331" cy="5656912"/>
          </a:xfrm>
        </p:spPr>
        <p:txBody>
          <a:bodyPr>
            <a:normAutofit/>
          </a:bodyPr>
          <a:lstStyle/>
          <a:p>
            <a:pPr algn="ctr"/>
            <a:r>
              <a:rPr lang="en-US" i="1" dirty="0"/>
              <a:t>A</a:t>
            </a:r>
            <a:r>
              <a:rPr lang="en-US" i="1" dirty="0" smtClean="0"/>
              <a:t> </a:t>
            </a:r>
            <a:r>
              <a:rPr lang="en-US" i="1" dirty="0"/>
              <a:t>prince, so long as he keeps his subjects united and loyal, ought not to mind the reproach of cruelty; because with a few examples he will be more merciful than those who, through too much mercy, allow disorders to </a:t>
            </a:r>
            <a:r>
              <a:rPr lang="en-US" i="1" dirty="0" smtClean="0"/>
              <a:t>arise</a:t>
            </a:r>
            <a:r>
              <a:rPr lang="en-US" dirty="0" smtClean="0"/>
              <a:t>.</a:t>
            </a:r>
            <a:br>
              <a:rPr lang="en-US" dirty="0" smtClean="0"/>
            </a:br>
            <a:r>
              <a:rPr lang="en-US" dirty="0"/>
              <a:t/>
            </a:r>
            <a:br>
              <a:rPr lang="en-US" dirty="0"/>
            </a:br>
            <a:r>
              <a:rPr lang="en-US" dirty="0"/>
              <a:t>Is it better to be cruel rather than merciful, if being merciful allows disorder?</a:t>
            </a:r>
            <a:br>
              <a:rPr lang="en-US" dirty="0"/>
            </a:br>
            <a:endParaRPr lang="en-US" dirty="0"/>
          </a:p>
        </p:txBody>
      </p:sp>
    </p:spTree>
    <p:extLst>
      <p:ext uri="{BB962C8B-B14F-4D97-AF65-F5344CB8AC3E}">
        <p14:creationId xmlns:p14="http://schemas.microsoft.com/office/powerpoint/2010/main" val="2024009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6695" y="0"/>
            <a:ext cx="10395283" cy="6737684"/>
          </a:xfrm>
        </p:spPr>
        <p:txBody>
          <a:bodyPr>
            <a:normAutofit/>
          </a:bodyPr>
          <a:lstStyle/>
          <a:p>
            <a:pPr algn="ctr"/>
            <a:r>
              <a:rPr lang="en-US" i="1" dirty="0" smtClean="0"/>
              <a:t>Machiavelli states that it is safer </a:t>
            </a:r>
            <a:r>
              <a:rPr lang="en-US" i="1" dirty="0"/>
              <a:t>to be feared than loved, when, of the two, </a:t>
            </a:r>
            <a:r>
              <a:rPr lang="en-US" i="1" dirty="0" smtClean="0"/>
              <a:t>one must be chosen. </a:t>
            </a:r>
            <a:br>
              <a:rPr lang="en-US" i="1" dirty="0" smtClean="0"/>
            </a:br>
            <a:r>
              <a:rPr lang="en-US" i="1" dirty="0" smtClean="0"/>
              <a:t>(people who are scared of punishment will obey their leader)</a:t>
            </a:r>
            <a:br>
              <a:rPr lang="en-US" i="1" dirty="0" smtClean="0"/>
            </a:br>
            <a:r>
              <a:rPr lang="en-US" i="1" dirty="0"/>
              <a:t/>
            </a:r>
            <a:br>
              <a:rPr lang="en-US" i="1" dirty="0"/>
            </a:br>
            <a:r>
              <a:rPr lang="en-US" i="1" dirty="0" smtClean="0"/>
              <a:t/>
            </a:r>
            <a:br>
              <a:rPr lang="en-US" i="1" dirty="0" smtClean="0"/>
            </a:br>
            <a:r>
              <a:rPr lang="en-US" i="1" dirty="0"/>
              <a:t/>
            </a:r>
            <a:br>
              <a:rPr lang="en-US" i="1" dirty="0"/>
            </a:br>
            <a:r>
              <a:rPr lang="en-US" i="1" dirty="0" smtClean="0"/>
              <a:t/>
            </a:r>
            <a:br>
              <a:rPr lang="en-US" i="1" dirty="0" smtClean="0"/>
            </a:br>
            <a:r>
              <a:rPr lang="en-US" i="1" dirty="0"/>
              <a:t/>
            </a:r>
            <a:br>
              <a:rPr lang="en-US" i="1" dirty="0"/>
            </a:br>
            <a:r>
              <a:rPr lang="en-US" i="1" dirty="0" smtClean="0"/>
              <a:t/>
            </a:r>
            <a:br>
              <a:rPr lang="en-US" i="1" dirty="0" smtClean="0"/>
            </a:br>
            <a:r>
              <a:rPr lang="en-US" dirty="0"/>
              <a:t> </a:t>
            </a:r>
            <a:r>
              <a:rPr lang="en-US" dirty="0" smtClean="0"/>
              <a:t/>
            </a:r>
            <a:br>
              <a:rPr lang="en-US" dirty="0" smtClean="0"/>
            </a:br>
            <a:r>
              <a:rPr lang="en-US" dirty="0"/>
              <a:t/>
            </a:r>
            <a:br>
              <a:rPr lang="en-US" dirty="0"/>
            </a:br>
            <a:r>
              <a:rPr lang="en-US" dirty="0" smtClean="0"/>
              <a:t>Is </a:t>
            </a:r>
            <a:r>
              <a:rPr lang="en-US" dirty="0"/>
              <a:t>it better to </a:t>
            </a:r>
            <a:r>
              <a:rPr lang="en-US" dirty="0" smtClean="0"/>
              <a:t>be more </a:t>
            </a:r>
            <a:r>
              <a:rPr lang="en-US" dirty="0"/>
              <a:t>loved than feared </a:t>
            </a:r>
            <a:r>
              <a:rPr lang="en-US" dirty="0" smtClean="0"/>
              <a:t>or more </a:t>
            </a:r>
            <a:r>
              <a:rPr lang="en-US" dirty="0"/>
              <a:t>feared than loved?</a:t>
            </a:r>
            <a:r>
              <a:rPr lang="en-US" i="1" dirty="0" smtClean="0"/>
              <a:t> </a:t>
            </a:r>
            <a:endParaRPr lang="en-US" i="1" dirty="0"/>
          </a:p>
        </p:txBody>
      </p:sp>
      <p:pic>
        <p:nvPicPr>
          <p:cNvPr id="1026" name="Picture 2" descr="Image result for michael scott feared or lov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1723" y="2092710"/>
            <a:ext cx="4127667" cy="3265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213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11808" y="808056"/>
            <a:ext cx="7958331" cy="5656912"/>
          </a:xfrm>
        </p:spPr>
        <p:txBody>
          <a:bodyPr>
            <a:normAutofit/>
          </a:bodyPr>
          <a:lstStyle/>
          <a:p>
            <a:pPr algn="ctr"/>
            <a:r>
              <a:rPr lang="en-US" dirty="0"/>
              <a:t> </a:t>
            </a:r>
            <a:endParaRPr lang="en-US" dirty="0"/>
          </a:p>
        </p:txBody>
      </p:sp>
      <p:sp>
        <p:nvSpPr>
          <p:cNvPr id="2" name="TextBox 1"/>
          <p:cNvSpPr txBox="1"/>
          <p:nvPr/>
        </p:nvSpPr>
        <p:spPr>
          <a:xfrm>
            <a:off x="2611808" y="808056"/>
            <a:ext cx="7687224" cy="5016758"/>
          </a:xfrm>
          <a:prstGeom prst="rect">
            <a:avLst/>
          </a:prstGeom>
          <a:noFill/>
        </p:spPr>
        <p:txBody>
          <a:bodyPr wrap="square" rtlCol="0">
            <a:spAutoFit/>
          </a:bodyPr>
          <a:lstStyle/>
          <a:p>
            <a:endParaRPr lang="en-US" sz="3200" dirty="0"/>
          </a:p>
          <a:p>
            <a:pPr marL="457200" indent="-457200">
              <a:buFont typeface="Arial" panose="020B0604020202020204" pitchFamily="34" charset="0"/>
              <a:buChar char="•"/>
            </a:pPr>
            <a:r>
              <a:rPr lang="en-US" sz="3200" b="1" dirty="0"/>
              <a:t>Is it possible for someone to be in power if the people do not fear him? Explain your answer.</a:t>
            </a:r>
          </a:p>
          <a:p>
            <a:pPr marL="457200" indent="-457200">
              <a:buFont typeface="Arial" panose="020B0604020202020204" pitchFamily="34" charset="0"/>
              <a:buChar char="•"/>
            </a:pPr>
            <a:r>
              <a:rPr lang="en-US" sz="3200" dirty="0"/>
              <a:t/>
            </a:r>
            <a:br>
              <a:rPr lang="en-US" sz="3200" dirty="0"/>
            </a:br>
            <a:r>
              <a:rPr lang="en-US" sz="3200" b="1" dirty="0"/>
              <a:t>What ethical dilemmas might a leader face? Explain your answer.</a:t>
            </a:r>
          </a:p>
          <a:p>
            <a:pPr marL="457200" indent="-457200">
              <a:buFont typeface="Arial" panose="020B0604020202020204" pitchFamily="34" charset="0"/>
              <a:buChar char="•"/>
            </a:pPr>
            <a:r>
              <a:rPr lang="en-US" sz="3200" dirty="0"/>
              <a:t/>
            </a:r>
            <a:br>
              <a:rPr lang="en-US" sz="3200" dirty="0"/>
            </a:br>
            <a:r>
              <a:rPr lang="en-US" sz="3200" b="1" dirty="0"/>
              <a:t>Are ethics the same for a leader as they are for you and me? </a:t>
            </a:r>
            <a:endParaRPr lang="en-US" sz="3200" dirty="0"/>
          </a:p>
        </p:txBody>
      </p:sp>
    </p:spTree>
    <p:extLst>
      <p:ext uri="{BB962C8B-B14F-4D97-AF65-F5344CB8AC3E}">
        <p14:creationId xmlns:p14="http://schemas.microsoft.com/office/powerpoint/2010/main" val="418183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044" y="808056"/>
            <a:ext cx="7958331" cy="1077229"/>
          </a:xfrm>
        </p:spPr>
        <p:txBody>
          <a:bodyPr/>
          <a:lstStyle/>
          <a:p>
            <a:pPr algn="ctr"/>
            <a:r>
              <a:rPr lang="en-US" dirty="0" smtClean="0"/>
              <a:t>THE STANFORD PRISON EXPERIMENT </a:t>
            </a:r>
            <a:endParaRPr lang="en-US" dirty="0"/>
          </a:p>
        </p:txBody>
      </p:sp>
      <p:sp>
        <p:nvSpPr>
          <p:cNvPr id="3" name="TextBox 2"/>
          <p:cNvSpPr txBox="1"/>
          <p:nvPr/>
        </p:nvSpPr>
        <p:spPr>
          <a:xfrm>
            <a:off x="1219200" y="2101516"/>
            <a:ext cx="9914021" cy="4401205"/>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Many people thought the brutality from this experiment had to do with personalities or the environment. What do you think? Why did the guards react the way they did?</a:t>
            </a:r>
          </a:p>
          <a:p>
            <a:pPr marL="457200" indent="-457200">
              <a:buFont typeface="Arial" panose="020B0604020202020204" pitchFamily="34" charset="0"/>
              <a:buChar char="•"/>
            </a:pPr>
            <a:r>
              <a:rPr lang="en-US" sz="3200" dirty="0" smtClean="0"/>
              <a:t>Were the Stanford Prison guards Machiavellian? </a:t>
            </a:r>
          </a:p>
          <a:p>
            <a:pPr marL="457200" indent="-457200">
              <a:buFont typeface="Arial" panose="020B0604020202020204" pitchFamily="34" charset="0"/>
              <a:buChar char="•"/>
            </a:pPr>
            <a:r>
              <a:rPr lang="en-US" sz="3200" dirty="0" smtClean="0"/>
              <a:t>Were any of their actions justifiable? </a:t>
            </a:r>
          </a:p>
          <a:p>
            <a:pPr marL="457200" indent="-457200">
              <a:buFont typeface="Arial" panose="020B0604020202020204" pitchFamily="34" charset="0"/>
              <a:buChar char="•"/>
            </a:pPr>
            <a:r>
              <a:rPr lang="en-US" sz="3200" dirty="0" smtClean="0"/>
              <a:t>What can power do to a person?</a:t>
            </a:r>
          </a:p>
          <a:p>
            <a:endParaRPr lang="en-US" sz="2800" dirty="0"/>
          </a:p>
          <a:p>
            <a:endParaRPr lang="en-US" sz="2800" dirty="0"/>
          </a:p>
        </p:txBody>
      </p:sp>
    </p:spTree>
    <p:extLst>
      <p:ext uri="{BB962C8B-B14F-4D97-AF65-F5344CB8AC3E}">
        <p14:creationId xmlns:p14="http://schemas.microsoft.com/office/powerpoint/2010/main" val="634606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emplate>TM16401375[[fn=Madison]]</Template>
  <TotalTime>6589</TotalTime>
  <Words>149</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MS Shell Dlg 2</vt:lpstr>
      <vt:lpstr>Wingdings</vt:lpstr>
      <vt:lpstr>Wingdings 3</vt:lpstr>
      <vt:lpstr>Madison</vt:lpstr>
      <vt:lpstr>A prince, so long as he keeps his subjects united and loyal, ought not to mind the reproach of cruelty; because with a few examples he will be more merciful than those who, through too much mercy, allow disorders to arise.  Is it better to be cruel rather than merciful, if being merciful allows disorder? </vt:lpstr>
      <vt:lpstr>Machiavelli states that it is safer to be feared than loved, when, of the two, one must be chosen.  (people who are scared of punishment will obey their leader)          Is it better to be more loved than feared or more feared than loved? </vt:lpstr>
      <vt:lpstr> </vt:lpstr>
      <vt:lpstr>THE STANFORD PRISON EXPERIMENT </vt:lpstr>
    </vt:vector>
  </TitlesOfParts>
  <Company>JSD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prince, so long as he keeps his subjects united and loyal, ought not to mind the reproach of cruelty; because with a few examples he will be more merciful than those who, through too much mercy, allow disorders to arise,</dc:title>
  <dc:creator>Alexis Shurtleff</dc:creator>
  <cp:lastModifiedBy>Alexis Shurtleff</cp:lastModifiedBy>
  <cp:revision>3</cp:revision>
  <dcterms:created xsi:type="dcterms:W3CDTF">2019-01-24T03:33:22Z</dcterms:created>
  <dcterms:modified xsi:type="dcterms:W3CDTF">2019-01-28T17:23:19Z</dcterms:modified>
</cp:coreProperties>
</file>