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4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FE6BE-FAEE-473A-95F7-2347E446ED1D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CE5D0A3B-9B1B-40CF-936D-E52D41421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48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FE6BE-FAEE-473A-95F7-2347E446ED1D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0A3B-9B1B-40CF-936D-E52D41421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064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FE6BE-FAEE-473A-95F7-2347E446ED1D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0A3B-9B1B-40CF-936D-E52D41421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459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FE6BE-FAEE-473A-95F7-2347E446ED1D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0A3B-9B1B-40CF-936D-E52D41421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308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972FE6BE-FAEE-473A-95F7-2347E446ED1D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CE5D0A3B-9B1B-40CF-936D-E52D41421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56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FE6BE-FAEE-473A-95F7-2347E446ED1D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0A3B-9B1B-40CF-936D-E52D41421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4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FE6BE-FAEE-473A-95F7-2347E446ED1D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0A3B-9B1B-40CF-936D-E52D41421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1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FE6BE-FAEE-473A-95F7-2347E446ED1D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0A3B-9B1B-40CF-936D-E52D41421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449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FE6BE-FAEE-473A-95F7-2347E446ED1D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0A3B-9B1B-40CF-936D-E52D41421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534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FE6BE-FAEE-473A-95F7-2347E446ED1D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0A3B-9B1B-40CF-936D-E52D41421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65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FE6BE-FAEE-473A-95F7-2347E446ED1D}" type="datetimeFigureOut">
              <a:rPr lang="en-US" smtClean="0"/>
              <a:t>10/24/2018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0A3B-9B1B-40CF-936D-E52D41421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76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972FE6BE-FAEE-473A-95F7-2347E446ED1D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CE5D0A3B-9B1B-40CF-936D-E52D41421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557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800" dirty="0" smtClean="0"/>
              <a:t>THE AMERICAN DREAM: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 </a:t>
            </a:r>
            <a:r>
              <a:rPr lang="en-US" sz="4000" dirty="0" smtClean="0"/>
              <a:t>“That</a:t>
            </a:r>
            <a:r>
              <a:rPr lang="en-US" sz="4000" dirty="0"/>
              <a:t> </a:t>
            </a:r>
            <a:r>
              <a:rPr lang="en-US" sz="4000" b="1" dirty="0" smtClean="0"/>
              <a:t>dream </a:t>
            </a:r>
            <a:r>
              <a:rPr lang="en-US" sz="4000" dirty="0" smtClean="0"/>
              <a:t>of </a:t>
            </a:r>
            <a:r>
              <a:rPr lang="en-US" sz="4000" dirty="0"/>
              <a:t>a land in which life should be better and richer and fuller for everyone, with opportunity for each according to ability or achievement</a:t>
            </a:r>
            <a:r>
              <a:rPr lang="en-US" sz="4000" dirty="0" smtClean="0"/>
              <a:t>.”          </a:t>
            </a:r>
            <a:r>
              <a:rPr lang="en-US" sz="3800" dirty="0" smtClean="0"/>
              <a:t>–James </a:t>
            </a:r>
            <a:r>
              <a:rPr lang="en-US" sz="3800" dirty="0" err="1" smtClean="0"/>
              <a:t>Truslow</a:t>
            </a:r>
            <a:r>
              <a:rPr lang="en-US" sz="3800" dirty="0" smtClean="0"/>
              <a:t> Adams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1702720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INDIVIDUALITY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89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RELIGIOUS FREEDOM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061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generations.com/wp-content/uploads/2015/09/american-dream-infographi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12869" cy="742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16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evolution of the american drea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856" y="0"/>
            <a:ext cx="12439856" cy="696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21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FREEDOM OF CHOICE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644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8400" dirty="0" smtClean="0"/>
              <a:t>OPPORTUNITY TO CHANGE STATUS (SOCIAL MOBILITY)</a:t>
            </a:r>
            <a:endParaRPr lang="en-US" sz="8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995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 GOOD FAMILY LIFE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77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8000" dirty="0" smtClean="0"/>
              <a:t>Financial stability: RETIREMENT/Owning a home etc...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45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EQUALITY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877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REWARDED FOR HARD WORK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57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SAFETY/SECURITY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88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SUCCESSFUL CAREER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7177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148</TotalTime>
  <Words>38</Words>
  <Application>Microsoft Office PowerPoint</Application>
  <PresentationFormat>Widescreen</PresentationFormat>
  <Paragraphs>12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Rockwell</vt:lpstr>
      <vt:lpstr>Rockwell Condensed</vt:lpstr>
      <vt:lpstr>Wingdings</vt:lpstr>
      <vt:lpstr>Wood Type</vt:lpstr>
      <vt:lpstr>THE AMERICAN DREAM:</vt:lpstr>
      <vt:lpstr>FREEDOM OF CHOICE</vt:lpstr>
      <vt:lpstr>OPPORTUNITY TO CHANGE STATUS (SOCIAL MOBILITY)</vt:lpstr>
      <vt:lpstr> GOOD FAMILY LIFE</vt:lpstr>
      <vt:lpstr>Financial stability: RETIREMENT/Owning a home etc...</vt:lpstr>
      <vt:lpstr>EQUALITY</vt:lpstr>
      <vt:lpstr>REWARDED FOR HARD WORK</vt:lpstr>
      <vt:lpstr>SAFETY/SECURITY</vt:lpstr>
      <vt:lpstr>SUCCESSFUL CAREER</vt:lpstr>
      <vt:lpstr>INDIVIDUALITY </vt:lpstr>
      <vt:lpstr>RELIGIOUS FREEDOM</vt:lpstr>
      <vt:lpstr>PowerPoint Presentation</vt:lpstr>
      <vt:lpstr>PowerPoint Presentation</vt:lpstr>
    </vt:vector>
  </TitlesOfParts>
  <Company>JSD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FREEDOM OF CHOICE</dc:title>
  <dc:creator>Alexis Shurtleff</dc:creator>
  <cp:lastModifiedBy>Alexis Shurtleff</cp:lastModifiedBy>
  <cp:revision>4</cp:revision>
  <dcterms:created xsi:type="dcterms:W3CDTF">2018-10-24T13:59:29Z</dcterms:created>
  <dcterms:modified xsi:type="dcterms:W3CDTF">2018-10-24T16:28:00Z</dcterms:modified>
</cp:coreProperties>
</file>